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89" d="100"/>
          <a:sy n="89" d="100"/>
        </p:scale>
        <p:origin x="1368"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2021/11/22</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a:t>
              </a:r>
              <a:r>
                <a:rPr kumimoji="1" lang="ja-JP" altLang="en-US" sz="2800" b="1" dirty="0" smtClean="0">
                  <a:latin typeface="メイリオ" panose="020B0604030504040204" pitchFamily="50" charset="-128"/>
                  <a:ea typeface="メイリオ" panose="020B0604030504040204" pitchFamily="50" charset="-128"/>
                </a:rPr>
                <a:t>　イベント</a:t>
              </a:r>
              <a:r>
                <a:rPr kumimoji="1" lang="ja-JP" altLang="en-US" sz="2800" b="1" dirty="0" smtClean="0">
                  <a:latin typeface="メイリオ" panose="020B0604030504040204" pitchFamily="50" charset="-128"/>
                  <a:ea typeface="メイリオ" panose="020B0604030504040204" pitchFamily="50" charset="-128"/>
                </a:rPr>
                <a:t>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07777"/>
              <a:chOff x="1605772" y="2178562"/>
              <a:chExt cx="5421520" cy="307777"/>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29751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0777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0777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（多数のため収まらない場合　→　別途、一覧をご提出ください。）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454194"/>
              <a:ext cx="4867595" cy="461665"/>
            </a:xfrm>
            <a:prstGeom prst="rect">
              <a:avLst/>
            </a:prstGeom>
          </p:spPr>
          <p:txBody>
            <a:bodyPr wrap="square">
              <a:spAutoFit/>
            </a:bodyPr>
            <a:lstStyle/>
            <a:p>
              <a:r>
                <a:rPr kumimoji="1" lang="ja-JP" altLang="en-US" sz="1200" dirty="0"/>
                <a:t>（大声なしの場合は、大声なしと判断した理由や、大声を伴わないことを担保する具体的な対策を記載ください。）</a:t>
              </a:r>
            </a:p>
          </p:txBody>
        </p:sp>
      </p:gr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複数回開催の場合 → 別途、開催する日時の一覧をご提出ください。）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20470" y="7771830"/>
              <a:ext cx="1347494"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〇〇</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〇〇〇人</a:t>
              </a:r>
              <a:endParaRPr kumimoji="1" lang="en-US" altLang="ja-JP" sz="1200" b="1"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3878</TotalTime>
  <Words>1061</Words>
  <Application>Microsoft Office PowerPoint</Application>
  <PresentationFormat>A4 210 x 297 mm</PresentationFormat>
  <Paragraphs>97</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沖縄県</cp:lastModifiedBy>
  <cp:revision>570</cp:revision>
  <cp:lastPrinted>2021-11-05T07:30:46Z</cp:lastPrinted>
  <dcterms:created xsi:type="dcterms:W3CDTF">2021-06-21T06:44:25Z</dcterms:created>
  <dcterms:modified xsi:type="dcterms:W3CDTF">2021-11-22T07:32:45Z</dcterms:modified>
</cp:coreProperties>
</file>